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870" r:id="rId2"/>
  </p:sldMasterIdLst>
  <p:sldIdLst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33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213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5825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637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871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9994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8931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643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035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774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568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9542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105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584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593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7412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293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6404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43100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665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4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513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149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83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1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07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676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48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148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B792FF8-52D1-4BE9-875C-662FE165A993}" type="datetimeFigureOut">
              <a:rPr lang="es-ES" smtClean="0"/>
              <a:t>24/10/2018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8125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D7D09-0321-40B1-A035-AB8DE7732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FDED2E-5FC5-42B5-B9F0-61A9E9B19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E9E20F-C117-4F08-BB6A-43270BB0F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59DEF1D-46ED-4F11-A6F8-53350C818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727" y="5310565"/>
            <a:ext cx="1369392" cy="15474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C273650-DC96-4CBC-831B-8DD671A08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" y="5472340"/>
            <a:ext cx="1297831" cy="127469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60573A5-7837-4D1D-9580-744CE845D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988" y="0"/>
            <a:ext cx="2381250" cy="238125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C8C6EED-2848-4D96-A79D-CEA19B08D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319">
            <a:off x="9869665" y="663615"/>
            <a:ext cx="2343981" cy="10104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99AB0D-3C24-4FA6-9ED4-E0D876F179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73" y="1385659"/>
            <a:ext cx="9440034" cy="40866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8B3B8A5-5C9B-4E0C-B291-522BF3BD948F}"/>
              </a:ext>
            </a:extLst>
          </p:cNvPr>
          <p:cNvSpPr txBox="1"/>
          <p:nvPr/>
        </p:nvSpPr>
        <p:spPr>
          <a:xfrm>
            <a:off x="2085448" y="5977072"/>
            <a:ext cx="242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Tw Cen MT" panose="020B0602020104020603" pitchFamily="34" charset="0"/>
                <a:cs typeface="Dubai" panose="020B0503030403030204" pitchFamily="34" charset="-78"/>
              </a:rPr>
              <a:t>Gonzalo Pérez Martín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0C89611-73A9-41FF-ABCE-BC2157DC6215}"/>
              </a:ext>
            </a:extLst>
          </p:cNvPr>
          <p:cNvSpPr txBox="1"/>
          <p:nvPr/>
        </p:nvSpPr>
        <p:spPr>
          <a:xfrm>
            <a:off x="5803211" y="5977072"/>
            <a:ext cx="4654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Tw Cen MT" panose="020B0602020104020603" pitchFamily="34" charset="0"/>
              </a:rPr>
              <a:t>Daniel García-Villarrubia López-</a:t>
            </a:r>
            <a:r>
              <a:rPr lang="es-ES" sz="2000" dirty="0" err="1">
                <a:latin typeface="Tw Cen MT" panose="020B0602020104020603" pitchFamily="34" charset="0"/>
              </a:rPr>
              <a:t>Menchero</a:t>
            </a:r>
            <a:endParaRPr lang="es-ES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1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D9E9335-C871-4978-9834-66813FFBD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0AB1E5-935F-487A-9C3C-2B04E9193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86" y="1507236"/>
            <a:ext cx="4444008" cy="45506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294A2C4-61E1-4EDA-AB4B-1C8935EB2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6" y="1177504"/>
            <a:ext cx="5241036" cy="488039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49EB6A4-3790-4855-9FEB-446158AB1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73" y="226844"/>
            <a:ext cx="2646598" cy="21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3293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zarra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juntas (ion)]]</Template>
  <TotalTime>175</TotalTime>
  <Words>6</Words>
  <Application>Microsoft Office PowerPoint</Application>
  <PresentationFormat>Panorámica</PresentationFormat>
  <Paragraphs>2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</vt:i4>
      </vt:variant>
    </vt:vector>
  </HeadingPairs>
  <TitlesOfParts>
    <vt:vector size="11" baseType="lpstr">
      <vt:lpstr>Calibri</vt:lpstr>
      <vt:lpstr>Calibri Light</vt:lpstr>
      <vt:lpstr>Calisto MT</vt:lpstr>
      <vt:lpstr>Dubai</vt:lpstr>
      <vt:lpstr>Trebuchet MS</vt:lpstr>
      <vt:lpstr>Tw Cen MT</vt:lpstr>
      <vt:lpstr>Wingdings 2</vt:lpstr>
      <vt:lpstr>HDOfficeLightV0</vt:lpstr>
      <vt:lpstr>Pizarra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Perez Martin</dc:creator>
  <cp:lastModifiedBy>Gonzalo Perez Martin</cp:lastModifiedBy>
  <cp:revision>7</cp:revision>
  <dcterms:created xsi:type="dcterms:W3CDTF">2018-10-24T19:38:07Z</dcterms:created>
  <dcterms:modified xsi:type="dcterms:W3CDTF">2018-10-24T22:34:06Z</dcterms:modified>
</cp:coreProperties>
</file>